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12" r:id="rId6"/>
    <p:sldId id="514" r:id="rId7"/>
    <p:sldId id="515" r:id="rId8"/>
    <p:sldId id="516" r:id="rId9"/>
    <p:sldId id="517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4364" autoAdjust="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81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nielV5001/Bolsa_De_Empleo_Para_Discapacitados/tree/main/trimestre_2/1_Modelo_relaciona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DdanielV5001/Bolsa_De_Empleo_Para_Discapacitados/tree/main/trimestre_2/2_diccionario_de_dato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Equidad Laboral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Externo</a:t>
            </a: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591679" y="675443"/>
            <a:ext cx="7008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Equidad Laboral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 flipV="1">
            <a:off x="4599297" y="2407920"/>
            <a:ext cx="2959743" cy="14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51984" y="2669944"/>
            <a:ext cx="4062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Freddy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Jose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Carrillo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Púmar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Julian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Camilo Ávila Alfonso 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Maria Luisa Fernanda López Bravo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Johan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Luque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Amariles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Esteban Galindo Patiño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Sierra Riaño</a:t>
            </a:r>
          </a:p>
          <a:p>
            <a:pPr algn="ctr"/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Edwar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Santiago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Teheran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Lopez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SegundoTrimestre</a:t>
            </a:r>
            <a:endParaRPr lang="es-E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Jose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Omar Calderón 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09 de marzo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82520" y="2131634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19" y="1815902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38AA00"/>
                </a:solidFill>
                <a:latin typeface="Work Sans Light" pitchFamily="2" charset="77"/>
              </a:rPr>
              <a:t>Descripción </a:t>
            </a:r>
            <a:endParaRPr lang="es-CO" sz="36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864149" y="3044154"/>
            <a:ext cx="415148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Work Sans Light"/>
              </a:rPr>
              <a:t>Sistema de información orientada a la web que permita a las personas registrar su hoja de vida y a empresas consultar esas hojas de vida, generando ofertas laborales a personas con discapacidad. </a:t>
            </a:r>
            <a:endParaRPr lang="en-US" dirty="0">
              <a:latin typeface="Work Sans Light"/>
            </a:endParaRPr>
          </a:p>
          <a:p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583579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Índice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1893720" y="30854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417486" y="2403833"/>
            <a:ext cx="50540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Modelo relacional (MR).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 dirty="0">
                <a:latin typeface="Work Sans Light" pitchFamily="2" charset="77"/>
              </a:rPr>
              <a:t>D</a:t>
            </a:r>
            <a:r>
              <a:rPr lang="es-CO" sz="3200" b="1" dirty="0">
                <a:latin typeface="Work Sans Light" pitchFamily="2" charset="77"/>
              </a:rPr>
              <a:t>iccionario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Sentencias DDL-DML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 dirty="0">
                <a:latin typeface="Work Sans Light" pitchFamily="2" charset="77"/>
              </a:rPr>
              <a:t>D</a:t>
            </a:r>
            <a:r>
              <a:rPr lang="es-CO" sz="3200" b="1" dirty="0">
                <a:latin typeface="Work Sans Light" pitchFamily="2" charset="77"/>
              </a:rPr>
              <a:t>iagrama de clases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C.R.U.D</a:t>
            </a:r>
          </a:p>
          <a:p>
            <a:endParaRPr lang="es-CO" sz="3200" b="1" dirty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Modelo Relacional (MR)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84A705-79A2-4014-BF3A-6A84FFCB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98" y="1690688"/>
            <a:ext cx="9530803" cy="456464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0B26C0F-C3B8-4D32-8FC9-933D0220CB11}"/>
              </a:ext>
            </a:extLst>
          </p:cNvPr>
          <p:cNvSpPr/>
          <p:nvPr/>
        </p:nvSpPr>
        <p:spPr>
          <a:xfrm>
            <a:off x="508333" y="6488668"/>
            <a:ext cx="12532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https://github.com/DdanielV5001/Bolsa_De_Empleo_Para_Discapacitados/tree/main/trimestre_2/1_Modelo_relacional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753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Diccionario de Datos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78E0C7A-22DD-4050-96B2-5A9642AA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1" y="2641600"/>
            <a:ext cx="5505658" cy="28836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A99CACD-732D-4CFE-83FB-6E0C1C5B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" y="2641600"/>
            <a:ext cx="6192626" cy="276846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A03C955-2A8B-48C7-B4D4-7FB4E353139A}"/>
              </a:ext>
            </a:extLst>
          </p:cNvPr>
          <p:cNvSpPr/>
          <p:nvPr/>
        </p:nvSpPr>
        <p:spPr>
          <a:xfrm>
            <a:off x="246858" y="6455612"/>
            <a:ext cx="11698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https://github.com/DdanielV5001/Bolsa_De_Empleo_Para_Discapacitados/tree/main/trimestre_2/2_diccionario_de_datos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1743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Sentencias DD-DML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261348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C.R.U.D (Create Read Update Delete)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47010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Diagrama de clases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A2AD60-C7D9-4010-AB2F-F29135AC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1919"/>
            <a:ext cx="2610214" cy="46202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850929-2D7D-4074-87E7-80A95E3F9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25" y="2604973"/>
            <a:ext cx="2000529" cy="31341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910A50-93EC-4221-B30D-224B0497B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372" y="2423972"/>
            <a:ext cx="2400635" cy="3496163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EE81716-00CD-41FE-A1F8-3E257E05ED3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029314" y="4172054"/>
            <a:ext cx="21712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520009F-E340-4028-9EB2-C13EA9C001C0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7201054" y="4172054"/>
            <a:ext cx="22063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75D6D6F-A09A-442C-A060-45911B84885D}"/>
              </a:ext>
            </a:extLst>
          </p:cNvPr>
          <p:cNvSpPr txBox="1"/>
          <p:nvPr/>
        </p:nvSpPr>
        <p:spPr>
          <a:xfrm>
            <a:off x="3146607" y="4172054"/>
            <a:ext cx="1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0..*                       1</a:t>
            </a:r>
            <a:endParaRPr lang="es-CO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1E84F21-D345-4EC4-B2A6-18F055E9B680}"/>
              </a:ext>
            </a:extLst>
          </p:cNvPr>
          <p:cNvSpPr txBox="1"/>
          <p:nvPr/>
        </p:nvSpPr>
        <p:spPr>
          <a:xfrm>
            <a:off x="7335900" y="4172053"/>
            <a:ext cx="1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0..*                        1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138074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4430</TotalTime>
  <Words>349</Words>
  <Application>Microsoft Office PowerPoint</Application>
  <PresentationFormat>Panorámica</PresentationFormat>
  <Paragraphs>79</Paragraphs>
  <Slides>11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Modelo Relacional (MR)</vt:lpstr>
      <vt:lpstr>Diccionario de Datos </vt:lpstr>
      <vt:lpstr>Sentencias DD-DML</vt:lpstr>
      <vt:lpstr>C.R.U.D (Create Read Update Delete)</vt:lpstr>
      <vt:lpstr>Diagrama de clases 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2023</cp:lastModifiedBy>
  <cp:revision>92</cp:revision>
  <dcterms:created xsi:type="dcterms:W3CDTF">2020-10-01T23:51:28Z</dcterms:created>
  <dcterms:modified xsi:type="dcterms:W3CDTF">2024-04-07T06:33:05Z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